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21"/>
  </p:notesMasterIdLst>
  <p:sldIdLst>
    <p:sldId id="10466" r:id="rId4"/>
    <p:sldId id="10468" r:id="rId5"/>
    <p:sldId id="10472" r:id="rId6"/>
    <p:sldId id="534" r:id="rId7"/>
    <p:sldId id="545" r:id="rId8"/>
    <p:sldId id="539" r:id="rId9"/>
    <p:sldId id="588" r:id="rId10"/>
    <p:sldId id="567" r:id="rId11"/>
    <p:sldId id="10487" r:id="rId12"/>
    <p:sldId id="568" r:id="rId13"/>
    <p:sldId id="589" r:id="rId14"/>
    <p:sldId id="1005" r:id="rId15"/>
    <p:sldId id="571" r:id="rId16"/>
    <p:sldId id="10485" r:id="rId17"/>
    <p:sldId id="822" r:id="rId18"/>
    <p:sldId id="10486" r:id="rId19"/>
    <p:sldId id="104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Setup" id="{6EBDEE93-F6CC-4936-9509-377F394C8C1F}">
          <p14:sldIdLst>
            <p14:sldId id="534"/>
            <p14:sldId id="545"/>
            <p14:sldId id="539"/>
            <p14:sldId id="588"/>
            <p14:sldId id="567"/>
            <p14:sldId id="10487"/>
            <p14:sldId id="568"/>
            <p14:sldId id="589"/>
          </p14:sldIdLst>
        </p14:section>
        <p14:section name="DEMO 1" id="{F466D857-8C60-4DAE-81A1-AED4E5005A8B}">
          <p14:sldIdLst>
            <p14:sldId id="1005"/>
            <p14:sldId id="571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CCCD3"/>
    <a:srgbClr val="00FFFF"/>
    <a:srgbClr val="66FF99"/>
    <a:srgbClr val="000000"/>
    <a:srgbClr val="505050"/>
    <a:srgbClr val="008FD5"/>
    <a:srgbClr val="F9413A"/>
    <a:srgbClr val="4149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8" autoAdjust="0"/>
    <p:restoredTop sz="88484" autoAdjust="0"/>
  </p:normalViewPr>
  <p:slideViewPr>
    <p:cSldViewPr snapToGrid="0">
      <p:cViewPr varScale="1">
        <p:scale>
          <a:sx n="125" d="100"/>
          <a:sy n="125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8/18/2019 8:02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8/18/2019 8:02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0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1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ntimentPrediction" TargetMode="External"/><Relationship Id="rId13" Type="http://schemas.openxmlformats.org/officeDocument/2006/relationships/hyperlink" Target="https://aka.ms/sqlworkshops" TargetMode="External"/><Relationship Id="rId18" Type="http://schemas.openxmlformats.org/officeDocument/2006/relationships/hyperlink" Target="https://docs.microsoft.com/machine-learning-server/python-reference/microsoftml/rx-logistic-regression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36.svg"/><Relationship Id="rId12" Type="http://schemas.openxmlformats.org/officeDocument/2006/relationships/hyperlink" Target="https://aka.ms/AA3dz6b" TargetMode="External"/><Relationship Id="rId17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sql/advanced-analytics/python/new-components-in-sql-server-to-support-python-integration?view=sql-server-2017" TargetMode="External"/><Relationship Id="rId20" Type="http://schemas.openxmlformats.org/officeDocument/2006/relationships/hyperlink" Target="https://www.pass.org/summit/2019/Learn/SpeakerDetails.aspx?spid=4116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hyperlink" Target="https://aka.ms/ss19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github.com/Microsoft/SQL-Server-R-Services-Samples" TargetMode="External"/><Relationship Id="rId10" Type="http://schemas.openxmlformats.org/officeDocument/2006/relationships/hyperlink" Target="http://aka.ms/mlsqldev" TargetMode="External"/><Relationship Id="rId19" Type="http://schemas.openxmlformats.org/officeDocument/2006/relationships/hyperlink" Target="https://docs.microsoft.com/azure/sql-database/sql-database-machine-learning-services-overview#signup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Relationship Id="rId14" Type="http://schemas.openxmlformats.org/officeDocument/2006/relationships/hyperlink" Target="https://ailab.microsoft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ML19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github.com/hfleitas/SentimentPrediction</a:t>
            </a: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hlinkClick r:id="rId6"/>
            <a:extLst>
              <a:ext uri="{FF2B5EF4-FFF2-40B4-BE49-F238E27FC236}">
                <a16:creationId xmlns:a16="http://schemas.microsoft.com/office/drawing/2014/main" id="{13C0E48D-2433-4C95-BE96-E32286399EE0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BE652A-EFAE-42C9-BE35-8DC5F009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11"/>
            <a:ext cx="12192000" cy="646397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D4DE3D3C-BCB9-4D83-986B-055D4014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5" y="0"/>
            <a:ext cx="12198625" cy="688632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9C756-F50B-41E6-81D6-B382FE41D7B3}"/>
              </a:ext>
            </a:extLst>
          </p:cNvPr>
          <p:cNvSpPr txBox="1">
            <a:spLocks/>
          </p:cNvSpPr>
          <p:nvPr/>
        </p:nvSpPr>
        <p:spPr>
          <a:xfrm>
            <a:off x="-6625" y="4463845"/>
            <a:ext cx="12198625" cy="189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50" y="892905"/>
            <a:ext cx="8946899" cy="507219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 Notebook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Cognitive Text Analytics API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JSON, Training &amp; Test Views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 Table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GetCognitiveAPIQuoteSentiment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GetTrollhunterModel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Real-time predictions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bit.ly/azureML19</a:t>
            </a: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Get Cognitive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By 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sing Python &amp; T-SQL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Text Analytics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 ML Services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Python</a:t>
            </a:r>
            <a:r>
              <a:rPr lang="en-US" sz="2800" dirty="0">
                <a:solidFill>
                  <a:srgbClr val="000000"/>
                </a:solidFill>
              </a:rPr>
              <a:t> &amp; T-SQL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Custom Model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Realtime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" t="38565" r="24758" b="28382"/>
          <a:stretch/>
        </p:blipFill>
        <p:spPr>
          <a:xfrm>
            <a:off x="0" y="1849693"/>
            <a:ext cx="12196533" cy="3158614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60036A-9880-4B47-8A1C-9B0E65328DF0}"/>
              </a:ext>
            </a:extLst>
          </p:cNvPr>
          <p:cNvSpPr/>
          <p:nvPr/>
        </p:nvSpPr>
        <p:spPr>
          <a:xfrm>
            <a:off x="5698331" y="2057398"/>
            <a:ext cx="5886450" cy="164307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3368C-0077-4EB3-8C0A-5D7439D66C3F}"/>
              </a:ext>
            </a:extLst>
          </p:cNvPr>
          <p:cNvSpPr/>
          <p:nvPr/>
        </p:nvSpPr>
        <p:spPr>
          <a:xfrm>
            <a:off x="9648825" y="3867150"/>
            <a:ext cx="1935956" cy="1000125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A772FF-39D0-4076-A5CD-514162FC3AC0}"/>
              </a:ext>
            </a:extLst>
          </p:cNvPr>
          <p:cNvSpPr/>
          <p:nvPr/>
        </p:nvSpPr>
        <p:spPr>
          <a:xfrm>
            <a:off x="385762" y="2219324"/>
            <a:ext cx="8587978" cy="164307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/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27581-C535-49C6-8BD4-D8C306AF5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" t="15551" r="69017" b="65250"/>
          <a:stretch/>
        </p:blipFill>
        <p:spPr>
          <a:xfrm>
            <a:off x="1304539" y="1550545"/>
            <a:ext cx="9582921" cy="375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4F585C-C3DB-4BFC-99BA-BBB1CF8F5EF0}"/>
              </a:ext>
            </a:extLst>
          </p:cNvPr>
          <p:cNvSpPr/>
          <p:nvPr/>
        </p:nvSpPr>
        <p:spPr>
          <a:xfrm>
            <a:off x="4676931" y="3762531"/>
            <a:ext cx="1708880" cy="374754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32200</TotalTime>
  <Words>470</Words>
  <Application>Microsoft Office PowerPoint</Application>
  <PresentationFormat>Widescreen</PresentationFormat>
  <Paragraphs>101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 Fleitas</dc:title>
  <dc:creator>Hiram Fleitas</dc:creator>
  <cp:keywords>Azure, SQL Server, ML</cp:keywords>
  <cp:lastModifiedBy>Hiram Fleitas</cp:lastModifiedBy>
  <cp:revision>1094</cp:revision>
  <dcterms:created xsi:type="dcterms:W3CDTF">2017-11-06T18:43:48Z</dcterms:created>
  <dcterms:modified xsi:type="dcterms:W3CDTF">2019-08-19T00:04:32Z</dcterms:modified>
  <cp:category>PASS Insights</cp:category>
  <cp:contentStatus/>
</cp:coreProperties>
</file>